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7" r:id="rId9"/>
    <p:sldId id="268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20" y="-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Addressing gender learning differences in a co-ed classroom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Kevin Miller, Ed. D.</a:t>
            </a:r>
          </a:p>
          <a:p>
            <a:r>
              <a:rPr lang="en-US" dirty="0" smtClean="0"/>
              <a:t>Associate Head, Academics &amp; Operations</a:t>
            </a:r>
          </a:p>
          <a:p>
            <a:r>
              <a:rPr lang="en-US" dirty="0" smtClean="0"/>
              <a:t>Blue Ridge School</a:t>
            </a:r>
          </a:p>
          <a:p>
            <a:r>
              <a:rPr lang="en-US" dirty="0" smtClean="0"/>
              <a:t>kmiller@blueridgeschool.com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8920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</a:rPr>
              <a:t>There 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</a:rPr>
              <a:t>are no differences in what girls and boys can learn. But there are big differences in the best ways to teach them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</a:rPr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4213" y="4301068"/>
            <a:ext cx="8534400" cy="858762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(Sax 2005, p 106)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5196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872446"/>
            <a:ext cx="8534400" cy="1121953"/>
          </a:xfrm>
        </p:spPr>
        <p:txBody>
          <a:bodyPr>
            <a:noAutofit/>
          </a:bodyPr>
          <a:lstStyle/>
          <a:p>
            <a:r>
              <a:rPr lang="en-US" sz="2800" dirty="0" smtClean="0"/>
              <a:t>I referenced, alluded to, or stole shamelessly from the above works </a:t>
            </a:r>
            <a:r>
              <a:rPr lang="en-US" sz="1600" dirty="0" smtClean="0"/>
              <a:t>(and my sister-in-law Laurie)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186646"/>
          </a:xfrm>
        </p:spPr>
        <p:txBody>
          <a:bodyPr/>
          <a:lstStyle/>
          <a:p>
            <a:r>
              <a:rPr lang="en-US" dirty="0" err="1" smtClean="0"/>
              <a:t>Gurian</a:t>
            </a:r>
            <a:r>
              <a:rPr lang="en-US" dirty="0" smtClean="0"/>
              <a:t>, M. &amp; Stevens, K. (2011) Boys &amp; girls </a:t>
            </a:r>
            <a:r>
              <a:rPr lang="en-US" dirty="0"/>
              <a:t>l</a:t>
            </a:r>
            <a:r>
              <a:rPr lang="en-US" dirty="0" smtClean="0"/>
              <a:t>earn </a:t>
            </a:r>
            <a:r>
              <a:rPr lang="en-US" dirty="0"/>
              <a:t>d</a:t>
            </a:r>
            <a:r>
              <a:rPr lang="en-US" dirty="0" smtClean="0"/>
              <a:t>ifferently: a guide for teachers and parents.  San Francisco: </a:t>
            </a:r>
            <a:r>
              <a:rPr lang="en-US" dirty="0" err="1" smtClean="0"/>
              <a:t>Jossey</a:t>
            </a:r>
            <a:r>
              <a:rPr lang="en-US" dirty="0" smtClean="0"/>
              <a:t>-Bass.</a:t>
            </a:r>
          </a:p>
          <a:p>
            <a:r>
              <a:rPr lang="en-US" dirty="0" smtClean="0"/>
              <a:t>James, A. (2015). Teaching the male brain: how boys think, feel, and learn in school. </a:t>
            </a:r>
            <a:r>
              <a:rPr lang="en-US" dirty="0"/>
              <a:t>Thousand Oaks, CA: </a:t>
            </a:r>
            <a:r>
              <a:rPr lang="en-US" dirty="0" smtClean="0"/>
              <a:t>Corwin.</a:t>
            </a:r>
          </a:p>
          <a:p>
            <a:r>
              <a:rPr lang="en-US" dirty="0" smtClean="0"/>
              <a:t>James, A.  (2009). Teaching the female brain: how girls learn math and science. Thousand Oaks, CA: Corwin.</a:t>
            </a:r>
          </a:p>
          <a:p>
            <a:r>
              <a:rPr lang="en-US" dirty="0" smtClean="0"/>
              <a:t>Sax, L. (2005). Why gender matters: what parents and teachers need to know about the emerging science of sex differences. New York: Three Rivers Press.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1466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4212" y="555171"/>
            <a:ext cx="10058400" cy="947057"/>
          </a:xfrm>
        </p:spPr>
        <p:txBody>
          <a:bodyPr/>
          <a:lstStyle/>
          <a:p>
            <a:r>
              <a:rPr lang="en-US" dirty="0" smtClean="0"/>
              <a:t>We’ll be discussing  </a:t>
            </a:r>
            <a:r>
              <a:rPr lang="en-US" sz="1200" dirty="0" smtClean="0"/>
              <a:t>(after a warm-up activity)</a:t>
            </a:r>
            <a:endParaRPr lang="en-US" sz="1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4212" y="1619794"/>
            <a:ext cx="8535988" cy="4767943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Overview of what we know, think</a:t>
            </a:r>
            <a:r>
              <a:rPr lang="en-US" sz="2800" smtClean="0"/>
              <a:t>, or misconceive </a:t>
            </a:r>
            <a:r>
              <a:rPr lang="en-US" sz="2800" dirty="0" smtClean="0"/>
              <a:t>about gender learning differences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What the differences mean for the boys in your classroom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What the differences mean for the girls in your classroom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What we might reasonably be able to do to address these differences when teaching boys and girls together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06572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4211" y="5305016"/>
            <a:ext cx="8534400" cy="965199"/>
          </a:xfrm>
        </p:spPr>
        <p:txBody>
          <a:bodyPr/>
          <a:lstStyle/>
          <a:p>
            <a:r>
              <a:rPr lang="en-US" dirty="0"/>
              <a:t>We’re pretty sure of the above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Girls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84211" y="1270528"/>
            <a:ext cx="4937655" cy="3745607"/>
          </a:xfrm>
        </p:spPr>
        <p:txBody>
          <a:bodyPr>
            <a:normAutofit/>
          </a:bodyPr>
          <a:lstStyle/>
          <a:p>
            <a:r>
              <a:rPr lang="en-US" dirty="0" smtClean="0"/>
              <a:t>Hear a wider frequency range, have lower auditory threshold</a:t>
            </a:r>
          </a:p>
          <a:p>
            <a:r>
              <a:rPr lang="en-US" dirty="0" smtClean="0"/>
              <a:t>Prefer a warmer room or at least permission to bring a sweater</a:t>
            </a:r>
          </a:p>
          <a:p>
            <a:r>
              <a:rPr lang="en-US" dirty="0" smtClean="0"/>
              <a:t>Stress response often involves “freezing”, some type of withdrawal</a:t>
            </a:r>
          </a:p>
          <a:p>
            <a:r>
              <a:rPr lang="en-US" dirty="0" smtClean="0"/>
              <a:t>Field-dependent visually: background affects perception</a:t>
            </a:r>
          </a:p>
          <a:p>
            <a:r>
              <a:rPr lang="en-US" dirty="0" smtClean="0"/>
              <a:t>Pick up on detail, especially color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Boys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806545" y="1262061"/>
            <a:ext cx="4929188" cy="3754075"/>
          </a:xfrm>
        </p:spPr>
        <p:txBody>
          <a:bodyPr>
            <a:noAutofit/>
          </a:bodyPr>
          <a:lstStyle/>
          <a:p>
            <a:r>
              <a:rPr lang="en-US" dirty="0" smtClean="0"/>
              <a:t>Hear a narrower frequency range, have higher auditory threshold</a:t>
            </a:r>
          </a:p>
          <a:p>
            <a:r>
              <a:rPr lang="en-US" dirty="0" smtClean="0"/>
              <a:t>Perform better in a brighter and slightly colder environment</a:t>
            </a:r>
          </a:p>
          <a:p>
            <a:r>
              <a:rPr lang="en-US" dirty="0" smtClean="0"/>
              <a:t>Stress response most often “fight or flight”</a:t>
            </a:r>
          </a:p>
          <a:p>
            <a:r>
              <a:rPr lang="en-US" dirty="0" smtClean="0"/>
              <a:t>Field-independent visually: will separate object from background more easily</a:t>
            </a:r>
          </a:p>
          <a:p>
            <a:r>
              <a:rPr lang="en-US" dirty="0" smtClean="0"/>
              <a:t>Pick up on 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117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904" y="4833257"/>
            <a:ext cx="8534400" cy="1357085"/>
          </a:xfrm>
        </p:spPr>
        <p:txBody>
          <a:bodyPr/>
          <a:lstStyle/>
          <a:p>
            <a:r>
              <a:rPr lang="en-US" dirty="0"/>
              <a:t>We think the above is correct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79" y="430326"/>
            <a:ext cx="4649787" cy="576262"/>
          </a:xfrm>
        </p:spPr>
        <p:txBody>
          <a:bodyPr/>
          <a:lstStyle/>
          <a:p>
            <a:pPr algn="ctr"/>
            <a:r>
              <a:rPr lang="en-US" dirty="0" smtClean="0"/>
              <a:t>Girls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8"/>
            <a:ext cx="4937655" cy="3405975"/>
          </a:xfrm>
        </p:spPr>
        <p:txBody>
          <a:bodyPr>
            <a:normAutofit/>
          </a:bodyPr>
          <a:lstStyle/>
          <a:p>
            <a:r>
              <a:rPr lang="en-US" dirty="0" smtClean="0"/>
              <a:t>Will cram a ton of written information into a small but mostly neat space</a:t>
            </a:r>
          </a:p>
          <a:p>
            <a:r>
              <a:rPr lang="en-US" dirty="0" smtClean="0"/>
              <a:t>Often prefer verbal and logical modalities</a:t>
            </a:r>
          </a:p>
          <a:p>
            <a:r>
              <a:rPr lang="en-US" dirty="0" smtClean="0"/>
              <a:t>Pay  more attention to context</a:t>
            </a:r>
          </a:p>
          <a:p>
            <a:r>
              <a:rPr lang="en-US" dirty="0" smtClean="0"/>
              <a:t>Use a variety of colors to organize</a:t>
            </a:r>
          </a:p>
          <a:p>
            <a:r>
              <a:rPr lang="en-US" dirty="0" smtClean="0"/>
              <a:t>Prefer help given “face-to-face”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38572" y="430326"/>
            <a:ext cx="4665134" cy="576262"/>
          </a:xfrm>
        </p:spPr>
        <p:txBody>
          <a:bodyPr/>
          <a:lstStyle/>
          <a:p>
            <a:pPr algn="ctr"/>
            <a:r>
              <a:rPr lang="en-US" dirty="0" smtClean="0"/>
              <a:t>Boys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163342"/>
            <a:ext cx="4929188" cy="3774418"/>
          </a:xfrm>
        </p:spPr>
        <p:txBody>
          <a:bodyPr>
            <a:noAutofit/>
          </a:bodyPr>
          <a:lstStyle/>
          <a:p>
            <a:r>
              <a:rPr lang="en-US" dirty="0" smtClean="0"/>
              <a:t>Need more space to write or map “big”</a:t>
            </a:r>
          </a:p>
          <a:p>
            <a:r>
              <a:rPr lang="en-US" dirty="0" smtClean="0"/>
              <a:t>Often prefer spatial and kinesthetic or tactile modalities</a:t>
            </a:r>
          </a:p>
          <a:p>
            <a:r>
              <a:rPr lang="en-US" dirty="0" smtClean="0"/>
              <a:t>May focus (and over-focus) on just the task at hand</a:t>
            </a:r>
          </a:p>
          <a:p>
            <a:r>
              <a:rPr lang="en-US" dirty="0" smtClean="0"/>
              <a:t>Tend to recognize and “think in” only primary colors</a:t>
            </a:r>
          </a:p>
          <a:p>
            <a:r>
              <a:rPr lang="en-US" dirty="0" smtClean="0"/>
              <a:t>Prefer help given “shoulder-to-shoulder”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1319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012371"/>
          </a:xfrm>
        </p:spPr>
        <p:txBody>
          <a:bodyPr/>
          <a:lstStyle/>
          <a:p>
            <a:r>
              <a:rPr lang="en-US" dirty="0" smtClean="0"/>
              <a:t>We’re pretty sure both…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84212" y="1815737"/>
            <a:ext cx="9073742" cy="4178663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Can do well with visual information but have to process it in different ways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Have their learning impacted by their relationship with the teacher but respond to a poor relationship in different ways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Can benefit </a:t>
            </a:r>
            <a:r>
              <a:rPr lang="en-US" sz="2400" dirty="0"/>
              <a:t>from group work, but approach it </a:t>
            </a:r>
            <a:r>
              <a:rPr lang="en-US" sz="2400" dirty="0" smtClean="0"/>
              <a:t>differently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Can sit still for a lecture, but each gender will be doing something to help them stay focused…and after 15 minutes, you’ll lose both</a:t>
            </a: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19996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Stereotypes that may mislead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Boys are better with charts, graphs, and diagrams than girls</a:t>
            </a:r>
          </a:p>
          <a:p>
            <a:r>
              <a:rPr lang="en-US" dirty="0" smtClean="0"/>
              <a:t>Girls are neater and more organized than boys</a:t>
            </a:r>
          </a:p>
          <a:p>
            <a:r>
              <a:rPr lang="en-US" dirty="0" smtClean="0"/>
              <a:t>Boys never read directions</a:t>
            </a:r>
          </a:p>
          <a:p>
            <a:r>
              <a:rPr lang="en-US" dirty="0" smtClean="0"/>
              <a:t>Boys are less emotional than girls</a:t>
            </a:r>
          </a:p>
          <a:p>
            <a:r>
              <a:rPr lang="en-US" dirty="0" smtClean="0"/>
              <a:t>Boys don’t like </a:t>
            </a:r>
            <a:r>
              <a:rPr lang="en-US" smtClean="0"/>
              <a:t>to 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8189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7537" y="661126"/>
            <a:ext cx="8534401" cy="22816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>So what…?</a:t>
            </a:r>
            <a:endParaRPr lang="en-US" sz="7200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4212" y="3984171"/>
            <a:ext cx="9530941" cy="2010229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Enough slides, let’s talk and share!</a:t>
            </a:r>
            <a:endParaRPr 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33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the above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ENVIRONMENT</a:t>
            </a:r>
          </a:p>
          <a:p>
            <a:r>
              <a:rPr lang="en-US" sz="2400" dirty="0" smtClean="0"/>
              <a:t>START-UP ACTIVITIES</a:t>
            </a:r>
          </a:p>
          <a:p>
            <a:r>
              <a:rPr lang="en-US" sz="2400" dirty="0" smtClean="0"/>
              <a:t>PRESENTATION</a:t>
            </a:r>
          </a:p>
          <a:p>
            <a:r>
              <a:rPr lang="en-US" sz="2400" dirty="0" smtClean="0"/>
              <a:t>MAINTAINING ENGAGEMENT/PROVIDING SUPPORT</a:t>
            </a:r>
          </a:p>
          <a:p>
            <a:r>
              <a:rPr lang="en-US" sz="2400" dirty="0" smtClean="0"/>
              <a:t>ASSESSMENT</a:t>
            </a:r>
          </a:p>
          <a:p>
            <a:r>
              <a:rPr lang="en-US" sz="2400" dirty="0" smtClean="0"/>
              <a:t>CLOSING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87774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 AN ACTIVITY AND PLAN IT OUT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 smtClean="0"/>
                  <a:t>INTRODUCING MACBETH</a:t>
                </a:r>
              </a:p>
              <a:p>
                <a:r>
                  <a:rPr lang="en-US" sz="2800" dirty="0"/>
                  <a:t>S</a:t>
                </a:r>
                <a:r>
                  <a:rPr lang="en-US" sz="2800" dirty="0" smtClean="0"/>
                  <a:t>OLVING BY FACTORING: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−14=0</m:t>
                    </m:r>
                  </m:oMath>
                </a14:m>
                <a:r>
                  <a:rPr lang="en-US" sz="2800" dirty="0" smtClean="0"/>
                  <a:t> </a:t>
                </a:r>
              </a:p>
              <a:p>
                <a:r>
                  <a:rPr lang="en-US" sz="2800" dirty="0" smtClean="0"/>
                  <a:t>THE IMPORTANCE OF THE NEW DEAL</a:t>
                </a:r>
              </a:p>
              <a:p>
                <a:r>
                  <a:rPr lang="en-US" sz="2800" dirty="0" smtClean="0"/>
                  <a:t>THE WATER CYCLE</a:t>
                </a: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72675509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1603</TotalTime>
  <Words>589</Words>
  <Application>Microsoft Office PowerPoint</Application>
  <PresentationFormat>Custom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Slice</vt:lpstr>
      <vt:lpstr>Addressing gender learning differences in a co-ed classroom </vt:lpstr>
      <vt:lpstr>We’ll be discussing  (after a warm-up activity)</vt:lpstr>
      <vt:lpstr>We’re pretty sure of the above</vt:lpstr>
      <vt:lpstr>We think the above is correct</vt:lpstr>
      <vt:lpstr>We’re pretty sure both…</vt:lpstr>
      <vt:lpstr>Stereotypes that may mislead</vt:lpstr>
      <vt:lpstr>So what…?</vt:lpstr>
      <vt:lpstr>Ideas for the above</vt:lpstr>
      <vt:lpstr>PICK AN ACTIVITY AND PLAN IT OUT</vt:lpstr>
      <vt:lpstr>There are no differences in what girls and boys can learn. But there are big differences in the best ways to teach them. </vt:lpstr>
      <vt:lpstr>I referenced, alluded to, or stole shamelessly from the above works (and my sister-in-law Laurie)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gender learning differences in a co-ed classroom</dc:title>
  <dc:creator>Kevmiller</dc:creator>
  <cp:lastModifiedBy>tbenshoff</cp:lastModifiedBy>
  <cp:revision>24</cp:revision>
  <dcterms:created xsi:type="dcterms:W3CDTF">2015-11-29T05:13:30Z</dcterms:created>
  <dcterms:modified xsi:type="dcterms:W3CDTF">2016-06-20T15:26:26Z</dcterms:modified>
</cp:coreProperties>
</file>